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422" r:id="rId4"/>
    <p:sldId id="443" r:id="rId5"/>
    <p:sldId id="444" r:id="rId6"/>
    <p:sldId id="434" r:id="rId7"/>
    <p:sldId id="445" r:id="rId8"/>
    <p:sldId id="446" r:id="rId9"/>
    <p:sldId id="447" r:id="rId10"/>
    <p:sldId id="435" r:id="rId11"/>
    <p:sldId id="436" r:id="rId12"/>
    <p:sldId id="449" r:id="rId13"/>
    <p:sldId id="448" r:id="rId14"/>
    <p:sldId id="450" r:id="rId15"/>
    <p:sldId id="325" r:id="rId16"/>
    <p:sldId id="369" r:id="rId17"/>
    <p:sldId id="3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07" autoAdjust="0"/>
    <p:restoredTop sz="94545"/>
  </p:normalViewPr>
  <p:slideViewPr>
    <p:cSldViewPr snapToGrid="0">
      <p:cViewPr varScale="1">
        <p:scale>
          <a:sx n="75" d="100"/>
          <a:sy n="75" d="100"/>
        </p:scale>
        <p:origin x="184" y="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3707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8910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377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853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078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Class discussion: </a:t>
            </a:r>
          </a:p>
          <a:p>
            <a:r>
              <a:rPr lang="en-US" dirty="0"/>
              <a:t>In this discussion there is not just a straight forward answer. </a:t>
            </a:r>
          </a:p>
          <a:p>
            <a:r>
              <a:rPr lang="en-US" dirty="0"/>
              <a:t>Depending on the friend you may have ‘friendly banter’ and know they won’t get offended if you made a point your team was better however, it may be best to reply in a calm and polite way and say something like, “</a:t>
            </a:r>
            <a:r>
              <a:rPr lang="en-US" i="1" dirty="0"/>
              <a:t>You’re team had a great game but in my opinion we deserved to win.”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7676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2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4331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0069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5555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16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30/4/2025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_U-E0W6Ht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-350583" y="351839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Great Job!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1330753" y="1367502"/>
            <a:ext cx="12202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👍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48F4F7-2EDA-A641-BF5D-1F865BECE8B2}"/>
              </a:ext>
            </a:extLst>
          </p:cNvPr>
          <p:cNvSpPr txBox="1"/>
          <p:nvPr/>
        </p:nvSpPr>
        <p:spPr>
          <a:xfrm>
            <a:off x="827388" y="3359236"/>
            <a:ext cx="4567881" cy="181588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Try your best to remember the passwords you create and always remember to keep them a secret.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62D3B-3191-B146-ADC1-EE5C0DEE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963" t="65926" r="3580" b="9877"/>
          <a:stretch/>
        </p:blipFill>
        <p:spPr>
          <a:xfrm>
            <a:off x="6671732" y="3115687"/>
            <a:ext cx="4865741" cy="216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31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8" y="168553"/>
            <a:ext cx="8170939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Finding a Balance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05119" y="1311678"/>
            <a:ext cx="6369813" cy="440120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Like we previously discovered, the internet is a big part of our lives and it is likely you will use it a lot, however, it is important we do not use it too much. </a:t>
            </a:r>
          </a:p>
          <a:p>
            <a:endParaRPr lang="en-AU" sz="2800" dirty="0"/>
          </a:p>
          <a:p>
            <a:r>
              <a:rPr lang="en-AU" sz="2800" dirty="0"/>
              <a:t>We need to make sure we make time for the things we enjoy and connect with our friends, family and nature. </a:t>
            </a:r>
          </a:p>
          <a:p>
            <a:endParaRPr lang="en-AU" sz="2800" dirty="0"/>
          </a:p>
          <a:p>
            <a:r>
              <a:rPr lang="en-AU" sz="2800" b="1" dirty="0"/>
              <a:t>We need to get the balance right.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8559802" y="168553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89F6D0-64A3-E04B-9794-728FD21E84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51" t="2458" r="3580" b="56296"/>
          <a:stretch/>
        </p:blipFill>
        <p:spPr>
          <a:xfrm>
            <a:off x="6874932" y="1674623"/>
            <a:ext cx="4730385" cy="367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8" y="168553"/>
            <a:ext cx="8170939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Finding a Balance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88186" y="1684212"/>
            <a:ext cx="5794081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Check out this great </a:t>
            </a:r>
            <a:r>
              <a:rPr lang="en-AU" sz="2800" dirty="0">
                <a:hlinkClick r:id="rId3"/>
              </a:rPr>
              <a:t>video</a:t>
            </a:r>
            <a:r>
              <a:rPr lang="en-AU" sz="2800" dirty="0"/>
              <a:t> that informs you about the importance of finding a balance online. </a:t>
            </a:r>
          </a:p>
          <a:p>
            <a:endParaRPr lang="en-AU" sz="2800" dirty="0"/>
          </a:p>
          <a:p>
            <a:r>
              <a:rPr lang="en-AU" sz="2800" b="1" i="1" dirty="0"/>
              <a:t>As you are watching think about all the activities you like to do. Are they offline or online?</a:t>
            </a:r>
          </a:p>
          <a:p>
            <a:endParaRPr lang="en-AU" sz="2800" b="1" i="1" dirty="0"/>
          </a:p>
          <a:p>
            <a:endParaRPr lang="en-AU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8559802" y="168553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1A6745-DE2A-BC4C-BEF9-7BCC760FD2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3" t="42963" r="54345" b="3457"/>
          <a:stretch/>
        </p:blipFill>
        <p:spPr>
          <a:xfrm>
            <a:off x="7228704" y="1684212"/>
            <a:ext cx="4145620" cy="405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8" y="168553"/>
            <a:ext cx="8170939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Finding a Balance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88186" y="1684212"/>
            <a:ext cx="6369813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b="1" i="1" dirty="0"/>
              <a:t>What do you like to do for fun that doesn’t include the internet?</a:t>
            </a:r>
          </a:p>
          <a:p>
            <a:endParaRPr lang="en-AU" sz="2800" b="1" i="1" dirty="0"/>
          </a:p>
          <a:p>
            <a:r>
              <a:rPr lang="en-AU" sz="2800" b="1" i="1" dirty="0"/>
              <a:t>Who do you do these activities with?</a:t>
            </a:r>
          </a:p>
          <a:p>
            <a:endParaRPr lang="en-AU" sz="2800" b="1" i="1" dirty="0"/>
          </a:p>
          <a:p>
            <a:r>
              <a:rPr lang="en-AU" sz="2800" dirty="0"/>
              <a:t>Discuss with the person next to you and if you have time share with the class.  </a:t>
            </a:r>
          </a:p>
          <a:p>
            <a:endParaRPr lang="en-AU" sz="2800" b="1" i="1" dirty="0"/>
          </a:p>
          <a:p>
            <a:endParaRPr lang="en-AU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8559802" y="168553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FBA10E-5AC6-7A41-872D-457E86994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9" r="49211" b="60741"/>
          <a:stretch/>
        </p:blipFill>
        <p:spPr>
          <a:xfrm>
            <a:off x="6722533" y="1354666"/>
            <a:ext cx="4182533" cy="269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C0AB77-AF6A-1D4D-89CD-7166233433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889" t="54568" r="5951" b="4445"/>
          <a:stretch/>
        </p:blipFill>
        <p:spPr>
          <a:xfrm>
            <a:off x="9619311" y="4217516"/>
            <a:ext cx="2197051" cy="20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02157" y="229059"/>
            <a:ext cx="8280106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3200" b="1" i="1" dirty="0"/>
              <a:t>What are some of the things that could happen if we spend too much time on the internet?</a:t>
            </a:r>
            <a:endParaRPr lang="en-A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590B04-2791-994D-81C1-9979945F4B59}"/>
              </a:ext>
            </a:extLst>
          </p:cNvPr>
          <p:cNvSpPr txBox="1"/>
          <p:nvPr/>
        </p:nvSpPr>
        <p:spPr>
          <a:xfrm>
            <a:off x="654503" y="4650225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4. Less time with family and friends. </a:t>
            </a:r>
            <a:endParaRPr lang="en-AU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BAA294-929B-2C47-B2E7-D6BFDB809745}"/>
              </a:ext>
            </a:extLst>
          </p:cNvPr>
          <p:cNvSpPr txBox="1"/>
          <p:nvPr/>
        </p:nvSpPr>
        <p:spPr>
          <a:xfrm>
            <a:off x="409725" y="1729773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1. Less connection with nature. </a:t>
            </a:r>
            <a:endParaRPr lang="en-AU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37824D-2C48-5F45-A1DF-78746BB09A05}"/>
              </a:ext>
            </a:extLst>
          </p:cNvPr>
          <p:cNvSpPr txBox="1"/>
          <p:nvPr/>
        </p:nvSpPr>
        <p:spPr>
          <a:xfrm>
            <a:off x="4545994" y="2052403"/>
            <a:ext cx="2938539" cy="181588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2. We might get addicted to the activities we are doing online</a:t>
            </a:r>
            <a:endParaRPr lang="en-AU" sz="2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4B7DE0-51AE-AC4C-86C2-96E902B331D7}"/>
              </a:ext>
            </a:extLst>
          </p:cNvPr>
          <p:cNvSpPr txBox="1"/>
          <p:nvPr/>
        </p:nvSpPr>
        <p:spPr>
          <a:xfrm>
            <a:off x="8682263" y="1918960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3. Get less quality sleep</a:t>
            </a:r>
            <a:endParaRPr lang="en-AU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5A6298-0DE9-144F-9C18-239777E80747}"/>
              </a:ext>
            </a:extLst>
          </p:cNvPr>
          <p:cNvSpPr txBox="1"/>
          <p:nvPr/>
        </p:nvSpPr>
        <p:spPr>
          <a:xfrm>
            <a:off x="8362914" y="3417855"/>
            <a:ext cx="2938539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6. Develop poor posture and poor eye sight 👀</a:t>
            </a:r>
            <a:endParaRPr lang="en-AU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A99A8E-8D8B-A144-B6C4-568F216499CA}"/>
              </a:ext>
            </a:extLst>
          </p:cNvPr>
          <p:cNvSpPr txBox="1"/>
          <p:nvPr/>
        </p:nvSpPr>
        <p:spPr>
          <a:xfrm>
            <a:off x="4190393" y="5127279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5. Will become less active</a:t>
            </a:r>
            <a:endParaRPr lang="en-AU" sz="2800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E28207-150E-4D4B-9763-7C2FA03A5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7989">
            <a:off x="1152217" y="2556191"/>
            <a:ext cx="1665176" cy="15630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1AD6CF-6C0B-FA45-80D9-5D8111FA1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403868" y="4170847"/>
            <a:ext cx="1980258" cy="18592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C092FF-E05E-D943-92AA-BC7B63C37A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6" t="7901" r="-86" b="54198"/>
          <a:stretch/>
        </p:blipFill>
        <p:spPr>
          <a:xfrm>
            <a:off x="9385610" y="777092"/>
            <a:ext cx="1680329" cy="10825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EF89E99-3F80-C14C-A03A-E7C3581B49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7601" y="4702206"/>
            <a:ext cx="1564432" cy="159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6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58943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8162"/>
            <a:ext cx="4868104" cy="440120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Complete the activity sheet about finding a balance online. What activities do you do that are online and offline. </a:t>
            </a:r>
            <a:r>
              <a:rPr lang="en-GB" sz="2800" b="1" dirty="0">
                <a:solidFill>
                  <a:prstClr val="black"/>
                </a:solidFill>
                <a:latin typeface="+mj-lt"/>
              </a:rPr>
              <a:t>Note:</a:t>
            </a:r>
            <a:r>
              <a:rPr lang="en-GB" sz="2800" dirty="0">
                <a:solidFill>
                  <a:prstClr val="black"/>
                </a:solidFill>
                <a:latin typeface="+mj-lt"/>
              </a:rPr>
              <a:t> listening to music could be both online and offline. 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r>
              <a:rPr lang="en-GB" sz="28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800" b="1" dirty="0">
                <a:solidFill>
                  <a:prstClr val="black"/>
                </a:solidFill>
                <a:latin typeface="+mj-lt"/>
              </a:rPr>
              <a:t>Draw your favourite offline activity. 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2BCAB2-8702-5548-88F7-358723181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714" y="270934"/>
            <a:ext cx="4186849" cy="5897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515" y="1528733"/>
            <a:ext cx="8297333" cy="1384995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It is important to find a balance with being online and offline. It is likely we will be using the internet a lot so can we do to ensure we have the right balance?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907515" y="4008259"/>
            <a:ext cx="7930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why it is important to find a balance of being online and offline. Do you have a good balance?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36F705-147E-444E-9E59-A0E327CC15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3" t="42963" r="54345" b="3457"/>
          <a:stretch/>
        </p:blipFill>
        <p:spPr>
          <a:xfrm>
            <a:off x="9838266" y="4008259"/>
            <a:ext cx="1894403" cy="185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23333" y="856357"/>
            <a:ext cx="11345334" cy="538609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Relationships</a:t>
            </a:r>
          </a:p>
          <a:p>
            <a:r>
              <a:rPr lang="en-AU" sz="2400" b="1" dirty="0"/>
              <a:t>Safe Relationships</a:t>
            </a:r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R14. </a:t>
            </a:r>
            <a:r>
              <a:rPr lang="en-AU" sz="2000" dirty="0"/>
              <a:t>that sometimes people may behave differently online, including by pretending to be someone they are not.</a:t>
            </a:r>
          </a:p>
          <a:p>
            <a:endParaRPr lang="en-AU" sz="2000" dirty="0"/>
          </a:p>
          <a:p>
            <a:r>
              <a:rPr lang="en-AU" sz="2400" b="1" dirty="0"/>
              <a:t>Keeping Safe</a:t>
            </a:r>
          </a:p>
          <a:p>
            <a:r>
              <a:rPr lang="en-AU" sz="2000" b="1" dirty="0"/>
              <a:t>H34. </a:t>
            </a:r>
            <a:r>
              <a:rPr lang="en-AU" sz="2000" dirty="0"/>
              <a:t>basic rules to keep safe online, including what is meant by personal information and what should be kept private; the importance of telling a trusted adult if they come across something that scares them</a:t>
            </a:r>
          </a:p>
          <a:p>
            <a:endParaRPr lang="en-AU" sz="2000" dirty="0"/>
          </a:p>
          <a:p>
            <a:r>
              <a:rPr lang="en-AU" sz="2400" b="1" dirty="0"/>
              <a:t>Media Literacy and Digital Resilience</a:t>
            </a:r>
          </a:p>
          <a:p>
            <a:r>
              <a:rPr lang="en-AU" sz="2000" i="1" dirty="0"/>
              <a:t>Pupils learn…</a:t>
            </a:r>
            <a:endParaRPr lang="en-AU" sz="2000" b="1" dirty="0"/>
          </a:p>
          <a:p>
            <a:r>
              <a:rPr lang="en-AU" sz="2000" b="1" dirty="0"/>
              <a:t>L7. </a:t>
            </a:r>
            <a:r>
              <a:rPr lang="en-AU" sz="2000" dirty="0"/>
              <a:t>about how the internet and digital devices can be used safely to find things out and to communicate with others </a:t>
            </a:r>
          </a:p>
          <a:p>
            <a:r>
              <a:rPr lang="en-AU" sz="2000" b="1" dirty="0"/>
              <a:t>L8. </a:t>
            </a:r>
            <a:r>
              <a:rPr lang="en-AU" sz="2000" dirty="0"/>
              <a:t>about the role of the internet in everyday life </a:t>
            </a:r>
          </a:p>
          <a:p>
            <a:r>
              <a:rPr lang="en-AU" sz="2000" b="1" dirty="0"/>
              <a:t>L9. </a:t>
            </a:r>
            <a:r>
              <a:rPr lang="en-AU" sz="2000" dirty="0"/>
              <a:t>that not all information seen online is true </a:t>
            </a:r>
            <a:endParaRPr lang="en-AU" sz="20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246702"/>
            <a:ext cx="89611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I need a balance when using the internet</a:t>
            </a:r>
          </a:p>
          <a:p>
            <a:endParaRPr lang="en-AU" sz="2800" b="1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passwords can keep my personal information safe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what can happen if I am online too much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 need to find a balance when using the internet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299B7-3B60-9E40-BA15-5C6925CD17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49"/>
          <a:stretch/>
        </p:blipFill>
        <p:spPr>
          <a:xfrm>
            <a:off x="9853210" y="4043340"/>
            <a:ext cx="2033989" cy="227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Password Protection!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6" y="1085122"/>
            <a:ext cx="6636547" cy="415498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One more way to keep ourselves safe online is to use passwords to protect our personal information. </a:t>
            </a:r>
          </a:p>
          <a:p>
            <a:endParaRPr lang="en-AU" sz="2400" dirty="0"/>
          </a:p>
          <a:p>
            <a:r>
              <a:rPr lang="en-AU" sz="2400" dirty="0"/>
              <a:t>A </a:t>
            </a:r>
            <a:r>
              <a:rPr lang="en-AU" sz="2400" b="1" dirty="0"/>
              <a:t>password</a:t>
            </a:r>
            <a:r>
              <a:rPr lang="en-AU" sz="2400" dirty="0"/>
              <a:t> is a word or phrase that must be</a:t>
            </a:r>
          </a:p>
          <a:p>
            <a:r>
              <a:rPr lang="en-AU" sz="2400" dirty="0"/>
              <a:t>used to gain access to something private. A</a:t>
            </a:r>
          </a:p>
          <a:p>
            <a:r>
              <a:rPr lang="en-AU" sz="2400" dirty="0"/>
              <a:t>password should be secret to you so only you can</a:t>
            </a:r>
          </a:p>
          <a:p>
            <a:r>
              <a:rPr lang="en-AU" sz="2400" dirty="0"/>
              <a:t>access your private item.</a:t>
            </a:r>
          </a:p>
          <a:p>
            <a:endParaRPr lang="en-AU" sz="2400" dirty="0"/>
          </a:p>
          <a:p>
            <a:r>
              <a:rPr lang="en-AU" sz="2400" dirty="0"/>
              <a:t>People have passwords for their laptops, phones</a:t>
            </a:r>
          </a:p>
          <a:p>
            <a:r>
              <a:rPr lang="en-AU" sz="2400" dirty="0"/>
              <a:t>and bank cards. </a:t>
            </a:r>
            <a:r>
              <a:rPr lang="en-AU" sz="2400" b="1" i="1" dirty="0"/>
              <a:t>Why do you think people have</a:t>
            </a:r>
          </a:p>
          <a:p>
            <a:r>
              <a:rPr lang="en-AU" sz="2400" b="1" i="1" dirty="0"/>
              <a:t>passwords for these items?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FC1C25-1B2E-CB43-8F66-0F36F0C963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543" t="1505" r="2988" b="46667"/>
          <a:stretch/>
        </p:blipFill>
        <p:spPr>
          <a:xfrm>
            <a:off x="8453567" y="103239"/>
            <a:ext cx="3285067" cy="32071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0DB4E0-3680-3C4E-B5A2-3F8B328EB7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43" t="59507" r="65408" b="747"/>
          <a:stretch/>
        </p:blipFill>
        <p:spPr>
          <a:xfrm>
            <a:off x="6983859" y="3613207"/>
            <a:ext cx="2404533" cy="272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6798" y="258444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B72387-6247-F04F-8F5F-68961F88D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57" y="871764"/>
            <a:ext cx="3087914" cy="43451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863DB5-66AA-B448-9EB5-F38F701490B7}"/>
              </a:ext>
            </a:extLst>
          </p:cNvPr>
          <p:cNvSpPr/>
          <p:nvPr/>
        </p:nvSpPr>
        <p:spPr>
          <a:xfrm>
            <a:off x="246798" y="1027885"/>
            <a:ext cx="861235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Create your own password:</a:t>
            </a:r>
          </a:p>
          <a:p>
            <a:endParaRPr lang="en-US" sz="4000" b="1" dirty="0"/>
          </a:p>
          <a:p>
            <a:r>
              <a:rPr lang="en-US" sz="2400" dirty="0"/>
              <a:t>A password needs to be memorable but also something that no one else can guess. People add capital letters, numbers or symbols to help make their password more complex, </a:t>
            </a:r>
          </a:p>
          <a:p>
            <a:endParaRPr lang="en-US" sz="2400" dirty="0"/>
          </a:p>
          <a:p>
            <a:r>
              <a:rPr lang="en-US" sz="2400" b="1" dirty="0"/>
              <a:t>for example, </a:t>
            </a:r>
          </a:p>
          <a:p>
            <a:r>
              <a:rPr lang="en-US" sz="3200" dirty="0"/>
              <a:t>#BeeHealthy24</a:t>
            </a:r>
          </a:p>
          <a:p>
            <a:endParaRPr lang="en-US" sz="2400" dirty="0"/>
          </a:p>
          <a:p>
            <a:r>
              <a:rPr lang="en-US" sz="2400" dirty="0"/>
              <a:t>Have a go at making your own but remember to keep it private</a:t>
            </a:r>
            <a:r>
              <a:rPr lang="en-US" sz="4000" dirty="0"/>
              <a:t>😉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563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6798" y="258444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B72387-6247-F04F-8F5F-68961F88D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57" y="871764"/>
            <a:ext cx="3087914" cy="43451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863DB5-66AA-B448-9EB5-F38F701490B7}"/>
              </a:ext>
            </a:extLst>
          </p:cNvPr>
          <p:cNvSpPr/>
          <p:nvPr/>
        </p:nvSpPr>
        <p:spPr>
          <a:xfrm>
            <a:off x="246798" y="1027885"/>
            <a:ext cx="861235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Create your own passphrase:</a:t>
            </a:r>
          </a:p>
          <a:p>
            <a:endParaRPr lang="en-US" sz="4000" b="1" dirty="0"/>
          </a:p>
          <a:p>
            <a:r>
              <a:rPr lang="en-US" sz="2400" dirty="0"/>
              <a:t>A passphrase is usually longer than a password and is a short</a:t>
            </a:r>
          </a:p>
          <a:p>
            <a:r>
              <a:rPr lang="en-US" sz="2400" dirty="0"/>
              <a:t>Sequence of words.</a:t>
            </a:r>
          </a:p>
          <a:p>
            <a:endParaRPr lang="en-US" sz="2400" b="1" dirty="0"/>
          </a:p>
          <a:p>
            <a:r>
              <a:rPr lang="en-US" sz="2400" b="1" dirty="0"/>
              <a:t>For example, </a:t>
            </a:r>
          </a:p>
          <a:p>
            <a:r>
              <a:rPr lang="en-US" sz="3200" dirty="0"/>
              <a:t>IloveBeeHealthy24</a:t>
            </a:r>
          </a:p>
          <a:p>
            <a:endParaRPr lang="en-US" sz="2400" dirty="0"/>
          </a:p>
          <a:p>
            <a:r>
              <a:rPr lang="en-US" sz="2400" dirty="0"/>
              <a:t>Have a go at making your own but remember to keep it private </a:t>
            </a:r>
            <a:r>
              <a:rPr lang="en-US" sz="4000" dirty="0"/>
              <a:t>😉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2491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Class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0" y="1208123"/>
            <a:ext cx="7854042" cy="48320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In order to have a strong password or passphrase you will need to have a good memory to remember it. Many people forget their passwords and need to change them but we can train our memories to help our brains remember more easily.</a:t>
            </a:r>
          </a:p>
          <a:p>
            <a:endParaRPr lang="en-AU" sz="2800" dirty="0"/>
          </a:p>
          <a:p>
            <a:r>
              <a:rPr lang="en-AU" sz="2800" dirty="0"/>
              <a:t>Have a go at the memory challenge on the next few pages. Each level has a series of images. Look at them carefully, cover them and see if you can remember them. As you can see, the next level has more images for you to remember.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5F5795-AE38-BE4E-8C28-41C816E9E2AC}"/>
              </a:ext>
            </a:extLst>
          </p:cNvPr>
          <p:cNvSpPr txBox="1"/>
          <p:nvPr/>
        </p:nvSpPr>
        <p:spPr>
          <a:xfrm>
            <a:off x="5641521" y="2996293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7A091C-6A1C-694F-AD72-20C49942D6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57" t="5679" r="60667" b="54568"/>
          <a:stretch/>
        </p:blipFill>
        <p:spPr>
          <a:xfrm>
            <a:off x="8246533" y="2996293"/>
            <a:ext cx="3583309" cy="335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2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Level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i="1" dirty="0"/>
              <a:t>Note: Play in presentation mode.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3846040" y="2888392"/>
            <a:ext cx="17999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👍</a:t>
            </a:r>
            <a:r>
              <a:rPr lang="en-US" sz="115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7DFBD-6638-9244-877B-AF87B0ACADFA}"/>
              </a:ext>
            </a:extLst>
          </p:cNvPr>
          <p:cNvSpPr txBox="1"/>
          <p:nvPr/>
        </p:nvSpPr>
        <p:spPr>
          <a:xfrm>
            <a:off x="6753998" y="2888393"/>
            <a:ext cx="1759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👎</a:t>
            </a:r>
          </a:p>
        </p:txBody>
      </p:sp>
    </p:spTree>
    <p:extLst>
      <p:ext uri="{BB962C8B-B14F-4D97-AF65-F5344CB8AC3E}">
        <p14:creationId xmlns:p14="http://schemas.microsoft.com/office/powerpoint/2010/main" val="29655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Level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i="1" dirty="0"/>
              <a:t>Note: Play in presentation mode.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2091380" y="2801895"/>
            <a:ext cx="17999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👍</a:t>
            </a:r>
            <a:r>
              <a:rPr lang="en-US" sz="115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7DFBD-6638-9244-877B-AF87B0ACADFA}"/>
              </a:ext>
            </a:extLst>
          </p:cNvPr>
          <p:cNvSpPr txBox="1"/>
          <p:nvPr/>
        </p:nvSpPr>
        <p:spPr>
          <a:xfrm>
            <a:off x="4999338" y="2801896"/>
            <a:ext cx="1759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👎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9E740D-C1C0-9347-ACBC-CA09C54C5009}"/>
              </a:ext>
            </a:extLst>
          </p:cNvPr>
          <p:cNvSpPr/>
          <p:nvPr/>
        </p:nvSpPr>
        <p:spPr>
          <a:xfrm>
            <a:off x="8297819" y="2801895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/>
              <a:t>💛</a:t>
            </a:r>
          </a:p>
        </p:txBody>
      </p:sp>
    </p:spTree>
    <p:extLst>
      <p:ext uri="{BB962C8B-B14F-4D97-AF65-F5344CB8AC3E}">
        <p14:creationId xmlns:p14="http://schemas.microsoft.com/office/powerpoint/2010/main" val="274344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Level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i="1" dirty="0"/>
              <a:t>Note: Play in presentation mode.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386587" y="2826608"/>
            <a:ext cx="17999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👍</a:t>
            </a:r>
            <a:r>
              <a:rPr lang="en-US" sz="115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7DFBD-6638-9244-877B-AF87B0ACADFA}"/>
              </a:ext>
            </a:extLst>
          </p:cNvPr>
          <p:cNvSpPr txBox="1"/>
          <p:nvPr/>
        </p:nvSpPr>
        <p:spPr>
          <a:xfrm>
            <a:off x="2763204" y="2826608"/>
            <a:ext cx="1759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👎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9E740D-C1C0-9347-ACBC-CA09C54C5009}"/>
              </a:ext>
            </a:extLst>
          </p:cNvPr>
          <p:cNvSpPr/>
          <p:nvPr/>
        </p:nvSpPr>
        <p:spPr>
          <a:xfrm>
            <a:off x="5153946" y="2841996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/>
              <a:t>💛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4FD16B-7E96-AB4E-BBDD-B1EA5C940E41}"/>
              </a:ext>
            </a:extLst>
          </p:cNvPr>
          <p:cNvSpPr/>
          <p:nvPr/>
        </p:nvSpPr>
        <p:spPr>
          <a:xfrm>
            <a:off x="7490421" y="2841996"/>
            <a:ext cx="1941557" cy="22006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700" dirty="0"/>
              <a:t>😡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DB9D30-0919-D246-AF2D-F2059E5BB412}"/>
              </a:ext>
            </a:extLst>
          </p:cNvPr>
          <p:cNvSpPr/>
          <p:nvPr/>
        </p:nvSpPr>
        <p:spPr>
          <a:xfrm>
            <a:off x="9721879" y="2826608"/>
            <a:ext cx="1941557" cy="22006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700" dirty="0"/>
              <a:t>😀</a:t>
            </a:r>
          </a:p>
        </p:txBody>
      </p:sp>
    </p:spTree>
    <p:extLst>
      <p:ext uri="{BB962C8B-B14F-4D97-AF65-F5344CB8AC3E}">
        <p14:creationId xmlns:p14="http://schemas.microsoft.com/office/powerpoint/2010/main" val="16413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2" grpId="0"/>
      <p:bldP spid="2" grpId="1"/>
      <p:bldP spid="4" grpId="0"/>
      <p:bldP spid="4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152825</TotalTime>
  <Words>971</Words>
  <Application>Microsoft Macintosh PowerPoint</Application>
  <PresentationFormat>Widescreen</PresentationFormat>
  <Paragraphs>134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425</cp:revision>
  <dcterms:created xsi:type="dcterms:W3CDTF">2015-12-16T03:40:36Z</dcterms:created>
  <dcterms:modified xsi:type="dcterms:W3CDTF">2025-04-30T04:17:29Z</dcterms:modified>
</cp:coreProperties>
</file>